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57" r:id="rId20"/>
    <p:sldId id="258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3125-B00B-4C25-A0F8-FBF6AE65E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90F3-7433-4396-964C-CB93296A8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82970-8DA4-4935-8D56-C3601335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52C91-0C73-41C3-B302-CFDE986A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27393-29AB-4DB8-9B70-1942B9FF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58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C3CB-64CC-4F41-A053-5074E976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6C66F-9355-4079-9EBA-AEA12EC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49BC7-C7BB-4A5E-8E4B-08B8A58D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8A3E-C0F1-4E62-A061-124D97DF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24706-F9E0-4C96-87A3-50621B18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60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FA941-1A8E-4572-BCCF-C7528A35D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57261-E079-4868-A0E8-A03154D3E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56CCA-ABE6-4C35-90B2-85EF2BD8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7B48-8A3B-4E51-A6FF-DFEA1172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CC8F0-1A8E-47DA-A2B1-FD3F792E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13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8AE-160E-4086-ACDB-DC198C61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0EE9-5591-4714-AB34-D9CDA3ED4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2D589-96F4-4133-ADE1-223D43C6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288A5-3455-4D38-9C9F-F4407D11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A7671-E650-4940-B37D-B39E96AA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81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AC4-1845-4318-A6DD-6D97A159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95BB-9474-43D0-A924-1F2B183A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ED0D3-5CF6-40FA-888B-49E76066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D99A8-FFF6-425B-9DF9-AF8B3B35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A2C7A-1AC9-45AC-B261-A003D08B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00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42ED-22C1-41EE-BC84-C73650DC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A531-FD16-4F68-B475-4A528DEBF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C44D1-DF46-4C96-B5C4-F60628CB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F97F3-254E-4EE8-87AC-F92FA12D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429FA-0746-4D3A-A634-72868DCA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8B963-2929-4EF6-B4A6-6E9864DD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7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53D6-4EC5-4560-9444-EF2C808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23D04-216F-4C54-B674-FD2FF2B16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5950E-3A17-4126-A176-8F01D600E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FE715-0402-4389-8777-703CFA48F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13354-0000-436C-8AB9-8A209861C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BB379-0671-4C6F-B163-7165AF7C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FD2F0-4EDB-459F-93C0-C537DD3F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B321AB-C89C-4BFB-BB58-3CED817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35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62A2-E6B6-43D1-AEA3-A24DD29F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D0773-CE39-4D75-8F80-477B0E74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E893E-25FD-48B0-8B94-EE8768B5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AAA21-4DDA-45EC-BBCF-3664B9D4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33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3750D-7B15-4AEC-9B05-8C3E9166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8C3C3-80B1-484F-A606-4AD236E5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119F7-E154-4B04-A91F-918BEF79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82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1980-0A55-422A-BCB6-81CC193C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F547-9139-4D43-92F4-75299EB2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A608C-4276-4873-8E2B-DC998AA1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5F28-E90F-4C07-80AF-8F874E16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0549C-7213-45D4-B659-D6004F3D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C43DE-918F-4531-B93F-984A7ECE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20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8A6C-4321-40B3-B902-EC269DC9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99E39-BFD7-4057-B523-0B33FFDD8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BFD24-ECCF-4B17-9909-A98859CBB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ACAF6-D4BB-45BB-876C-584B7784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4D657-0789-4447-8732-1213A259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93D2D-FA7E-4C3C-B48C-E83DA676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56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44DDA-89B7-4346-B1AD-1E70301C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333C-2BF7-4E22-9D51-2E941E20C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752E-A707-4783-80D5-422CF7863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825F0-F329-4DBB-98E6-092A5CFCC8D8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8F88F-D026-4273-BA03-28BC27C29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3A26E-9896-4E50-BA5E-C897CCE8C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DBF4-F1C9-40EE-9A80-90302CE0B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9010-A0FA-49BE-8852-D8542BBC8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NodeJS Session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0688C-DB10-4BAF-BA61-5C145592C2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20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C198-5E8B-4B03-B052-CD004059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5CA7B-18D2-4942-89BA-2D312CC87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139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6553-D20B-4414-829A-7B1BD40D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F4DD3-71F3-4352-97A1-1CA52267B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172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1C03-96E1-432C-83A9-B80C4DFD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0779A-5B9A-4192-89C7-A8878473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9826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51CB-5E9A-4436-8F37-71C75751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8EE17-6165-4543-BE39-3DA33C4A4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2833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6EE5-0F99-4BA9-986D-0087F2CA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FDADE-615A-4367-A29B-11FECA42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5852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45F8-00C0-49A0-B56C-6EFB7684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E640FC-8041-47BB-B3BC-A9146E864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1A1B-3492-436A-B261-08A87A3A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3299B-AF74-4426-94CD-C4B07F410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270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DCA-A05D-452D-8FA1-66D85F7A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E41E7-F064-406F-87C2-6ADA9AE6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7758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7042-E01B-4E4F-B2ED-09834C1F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FC4B89-4CD7-4AFB-8E66-19CF1A3D0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312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2208-850D-427C-AAD7-E2E000C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F8A282-6551-4317-A16C-E02076FE3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822" y="1825625"/>
            <a:ext cx="7238356" cy="4351338"/>
          </a:xfrm>
        </p:spPr>
      </p:pic>
    </p:spTree>
    <p:extLst>
      <p:ext uri="{BB962C8B-B14F-4D97-AF65-F5344CB8AC3E}">
        <p14:creationId xmlns:p14="http://schemas.microsoft.com/office/powerpoint/2010/main" val="39512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0A01-535C-4D3C-AF6A-D463ADC8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D9250-DD3D-4063-9E92-C36EFBB91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0940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B6C5-D352-4A54-8DD2-9EAF8E51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E2BE5-3345-4304-B2AE-52E8B33E3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328" y="1825625"/>
            <a:ext cx="7233343" cy="4351338"/>
          </a:xfrm>
        </p:spPr>
      </p:pic>
    </p:spTree>
    <p:extLst>
      <p:ext uri="{BB962C8B-B14F-4D97-AF65-F5344CB8AC3E}">
        <p14:creationId xmlns:p14="http://schemas.microsoft.com/office/powerpoint/2010/main" val="367781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FBFE-0FA0-41A9-9AB4-4F386401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24A28-A3E8-4C11-8083-784412E13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825" y="1825625"/>
            <a:ext cx="7228349" cy="4351338"/>
          </a:xfrm>
        </p:spPr>
      </p:pic>
    </p:spTree>
    <p:extLst>
      <p:ext uri="{BB962C8B-B14F-4D97-AF65-F5344CB8AC3E}">
        <p14:creationId xmlns:p14="http://schemas.microsoft.com/office/powerpoint/2010/main" val="152382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724C-27C0-431D-9681-57C15F66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DB908-B591-47E1-A6DD-49703D7AB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678" y="1825625"/>
            <a:ext cx="7220643" cy="4351338"/>
          </a:xfrm>
        </p:spPr>
      </p:pic>
    </p:spTree>
    <p:extLst>
      <p:ext uri="{BB962C8B-B14F-4D97-AF65-F5344CB8AC3E}">
        <p14:creationId xmlns:p14="http://schemas.microsoft.com/office/powerpoint/2010/main" val="219996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D030-D8A1-4D31-A1F1-E8A1F11A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5CCDB-C11A-4C77-A323-F99BFC4B1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596" y="1825625"/>
            <a:ext cx="7220807" cy="4351338"/>
          </a:xfrm>
        </p:spPr>
      </p:pic>
    </p:spTree>
    <p:extLst>
      <p:ext uri="{BB962C8B-B14F-4D97-AF65-F5344CB8AC3E}">
        <p14:creationId xmlns:p14="http://schemas.microsoft.com/office/powerpoint/2010/main" val="125368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F0F1-B004-4EB9-8342-6DBB5D44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30335F-6D57-4C2C-AFC6-A731CED6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325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3B00-1FB3-4DE7-BD18-A877CBF5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4BD4C-C8EE-4A82-B05B-BD80613CD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2148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67DD-16AD-4652-9E6B-486F9789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ACBBC-8CA4-4E31-A8EE-727966D97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3627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0934-F702-404E-A1A9-17B6B001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B7235-AD8B-482F-A1F9-43D4DDA40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0653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7A2-7583-400A-9637-D0C56F90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F7E759-F035-4792-B06D-ECC0BB2F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2403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0084-5D39-4ABB-A5B9-8F46AE55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293D3-EBDD-4564-8A32-F2653E098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8892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0B2E-87C6-4D36-85DC-59F6BF13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A3EBB-132C-4541-BB44-C8F52D64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5689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NodeJS Session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Murali Veesambattu</dc:creator>
  <cp:lastModifiedBy>Murali Veesambattu</cp:lastModifiedBy>
  <cp:revision>3</cp:revision>
  <dcterms:created xsi:type="dcterms:W3CDTF">2021-09-27T02:32:11Z</dcterms:created>
  <dcterms:modified xsi:type="dcterms:W3CDTF">2021-09-27T10:19:27Z</dcterms:modified>
</cp:coreProperties>
</file>